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" r:id="rId2"/>
    <p:sldId id="375" r:id="rId3"/>
    <p:sldId id="376" r:id="rId4"/>
    <p:sldId id="377" r:id="rId5"/>
    <p:sldId id="378" r:id="rId6"/>
    <p:sldId id="379" r:id="rId7"/>
    <p:sldId id="380" r:id="rId8"/>
    <p:sldId id="339" r:id="rId9"/>
    <p:sldId id="340" r:id="rId10"/>
    <p:sldId id="381" r:id="rId11"/>
    <p:sldId id="382" r:id="rId12"/>
    <p:sldId id="341" r:id="rId13"/>
    <p:sldId id="383" r:id="rId14"/>
    <p:sldId id="384" r:id="rId15"/>
    <p:sldId id="397" r:id="rId16"/>
    <p:sldId id="342" r:id="rId17"/>
    <p:sldId id="385" r:id="rId18"/>
    <p:sldId id="390" r:id="rId19"/>
    <p:sldId id="386" r:id="rId20"/>
    <p:sldId id="398" r:id="rId21"/>
    <p:sldId id="400" r:id="rId22"/>
    <p:sldId id="399" r:id="rId23"/>
    <p:sldId id="387" r:id="rId24"/>
    <p:sldId id="388" r:id="rId25"/>
    <p:sldId id="344" r:id="rId26"/>
    <p:sldId id="391" r:id="rId27"/>
    <p:sldId id="394" r:id="rId28"/>
    <p:sldId id="39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711F5-3F6B-D506-1ACD-ACF687903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C585B2-71A1-8810-F64E-4FE04AC0F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F869CF-5B3F-DE25-35B0-196826C9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69876-68DE-2C40-46C7-58E5840D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D9960-719E-8683-D60D-E0E34488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0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FA0DF-8FFD-2191-6C45-4CA4314E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95682E-C70B-73FF-28EF-910F845B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5C31E-86E6-D312-1909-E0B981A15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7B5AE-3607-2E8C-1438-A25842EF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B7FE4-B025-CB94-6998-0B20386A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18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2D344E-C904-0C9A-0969-022D196CA6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0C69A9-FF71-04AA-FE81-94B6A84E7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D5269-1640-5C25-8F8F-A48FEBCB6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507332-59D8-5E48-D94B-37BA340C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D33D6A-F458-9FC4-79EA-7C320001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81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791D7-425D-0A40-D391-FDA59529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AA8C5-85A6-E463-7364-72CB75C8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4EC0B-7117-D48F-3B82-2F7FE9F4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4A2BB1-40B6-AE3B-7FD8-01BB49C2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A04C1-4F1C-46B3-7404-F57E76E5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54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E8B6E-8583-761B-0A3F-C10CA46B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20257-6BAA-FB21-7E14-10CFED288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0CCC3-C95B-E1C1-5222-AA10AFF7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C34A1-DE6A-1EB7-5A8E-187CA629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05AD7-2F61-E08C-25B0-C36FDE4C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91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1361A-D553-1022-1D0B-244F510B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2F9CF-8EC9-0748-309D-5EBA327EBE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D7282-7CF4-71CB-5CEB-4F515DDB0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78E11-9A4B-D1D5-BB08-10AECFA9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FEDCA3-EB6D-1108-E2EA-4644C4C5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9D9CB-012E-BD99-5792-7F1968F4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8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85537-D28E-573A-7192-9BDB0D63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1BF14-0A99-2A03-9E0F-C2D56A8C3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ACAF88-7CD5-F58B-557C-5E6FE7E38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45CF40-A11C-0344-80CB-91D48C281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C5CFE-E2AA-58BB-27F2-E6A16C95C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0F36AC-7647-2A62-7317-6149B4D20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FABD60-147E-C801-D6D1-8755A31C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23CD98-2217-013A-2EFF-95C566039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73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E116F-B1F5-1E84-A87A-71B84144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78CD65-0461-1727-2F60-916825DF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A04C21-76E7-34DC-EB05-EDF894FF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094172-D5D1-86C2-DB24-AD115029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83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0789C6-F298-F8CC-98D3-1B2F6698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D001E6-FAF1-E2AD-A18A-5E3B526A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FC9E54-141E-8F6C-6950-E78EF0ADB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66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ED253-37B1-E909-F859-9D9DE640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FA2D9-D91D-6F21-2EA8-6CF401FBC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38415D-4DE8-212D-1BB5-043BD3A47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A9DAA-30EF-790C-DA29-F348AB16D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2122A7-209F-E6B5-B22E-0AB77EF6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DC76A1-EE81-8035-4060-D3807BE0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18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A2CB8-5BE5-686A-B17B-7607350E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5B6A59-AB3E-61C6-1C7E-45F89AADC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43877-B319-6CCC-E871-5CC9BC88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EDCB76-D934-C9B9-CE4B-38AE4E4E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9C502D-7C18-EC64-3F03-B6405BF5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637F59-0200-A652-2894-199EF864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132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36230A-01F7-6B37-F7F5-F8ABAF11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785365-2DA7-4DD2-FFC1-92A2A27D5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1EA569-D945-2BA8-3041-613F3CCC0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2638D-EF24-42BB-8F8A-3CEDDB5D45BA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B489F-AF02-4A69-F021-E86760166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D9945-6296-E31D-24D4-9451C726E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D3189-8F2E-4B88-867A-6BBB3FBE0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079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highlight>
                  <a:srgbClr val="00FF00"/>
                </a:highlight>
              </a:rPr>
              <a:t>Iframe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98451" y="783770"/>
            <a:ext cx="285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보통의 </a:t>
            </a:r>
            <a:r>
              <a:rPr lang="en-US" altLang="ko-KR" b="1" dirty="0"/>
              <a:t>html </a:t>
            </a:r>
            <a:r>
              <a:rPr lang="ko-KR" altLang="en-US" b="1" dirty="0"/>
              <a:t>문서 형식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49A7E-2262-C992-AD3D-36AE219086C0}"/>
              </a:ext>
            </a:extLst>
          </p:cNvPr>
          <p:cNvSpPr txBox="1"/>
          <p:nvPr/>
        </p:nvSpPr>
        <p:spPr>
          <a:xfrm>
            <a:off x="3730752" y="229772"/>
            <a:ext cx="609600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&lt;body&gt;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&lt;div ..../&gt;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&lt;/body&gt;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55C28-C260-7CD1-007F-69479765FFFC}"/>
              </a:ext>
            </a:extLst>
          </p:cNvPr>
          <p:cNvSpPr txBox="1"/>
          <p:nvPr/>
        </p:nvSpPr>
        <p:spPr>
          <a:xfrm>
            <a:off x="498451" y="2106602"/>
            <a:ext cx="32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프레임으로 나눠진 웹페이지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BF720-A48A-091A-FCC2-6DE3996C2EB5}"/>
              </a:ext>
            </a:extLst>
          </p:cNvPr>
          <p:cNvSpPr txBox="1"/>
          <p:nvPr/>
        </p:nvSpPr>
        <p:spPr>
          <a:xfrm>
            <a:off x="3730752" y="1857691"/>
            <a:ext cx="4998722" cy="47705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&lt;body&gt;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&lt;iframe id="1"&gt;</a:t>
            </a: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&lt;html&gt;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&lt;body&gt;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    &lt;div..../&gt;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&lt;/body&gt;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&lt;/html&gt;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        &lt;/iframe&gt;</a:t>
            </a: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&lt;iframe id="2"&gt;</a:t>
            </a: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&lt;html&gt;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&lt;body&gt;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    &lt;div..../&gt;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&lt;/body&gt;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&lt;/html&gt;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&lt;/iframe&gt;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&lt;/body&gt;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53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EC8C0B-372A-099D-2296-2718C9BA4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00" t="19680" r="10900" b="32198"/>
          <a:stretch/>
        </p:blipFill>
        <p:spPr>
          <a:xfrm>
            <a:off x="452406" y="874007"/>
            <a:ext cx="8217408" cy="5109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456039-CC12-CE4C-5993-D0808B8DAE14}"/>
              </a:ext>
            </a:extLst>
          </p:cNvPr>
          <p:cNvCxnSpPr/>
          <p:nvPr/>
        </p:nvCxnSpPr>
        <p:spPr>
          <a:xfrm flipH="1">
            <a:off x="1376039" y="1308587"/>
            <a:ext cx="1811045" cy="1846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25C8E9A-7099-320B-A4A5-A1D50B3013BF}"/>
              </a:ext>
            </a:extLst>
          </p:cNvPr>
          <p:cNvCxnSpPr/>
          <p:nvPr/>
        </p:nvCxnSpPr>
        <p:spPr>
          <a:xfrm>
            <a:off x="1376039" y="3322467"/>
            <a:ext cx="2592280" cy="21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239D11-B045-2597-60B6-08E088A8365F}"/>
              </a:ext>
            </a:extLst>
          </p:cNvPr>
          <p:cNvSpPr txBox="1"/>
          <p:nvPr/>
        </p:nvSpPr>
        <p:spPr>
          <a:xfrm>
            <a:off x="887767" y="337351"/>
            <a:ext cx="474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프레임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xpath</a:t>
            </a:r>
            <a:r>
              <a:rPr lang="ko-KR" altLang="en-US" dirty="0"/>
              <a:t>가져오기</a:t>
            </a:r>
          </a:p>
        </p:txBody>
      </p:sp>
    </p:spTree>
    <p:extLst>
      <p:ext uri="{BB962C8B-B14F-4D97-AF65-F5344CB8AC3E}">
        <p14:creationId xmlns:p14="http://schemas.microsoft.com/office/powerpoint/2010/main" val="324177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F297E-7D19-D70D-03DE-ED7827A4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652" y="3146107"/>
            <a:ext cx="3886200" cy="2638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B206C6-01C8-44DB-89EA-E64CB671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60" y="5909690"/>
            <a:ext cx="2157458" cy="661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4F2C00-3033-3725-CFD3-A3268EA74FDB}"/>
              </a:ext>
            </a:extLst>
          </p:cNvPr>
          <p:cNvSpPr txBox="1"/>
          <p:nvPr/>
        </p:nvSpPr>
        <p:spPr>
          <a:xfrm>
            <a:off x="227076" y="100918"/>
            <a:ext cx="1237945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#3_1checkBox.py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br.maximize_window()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br.get('https://www.w3schools.com/tags/tryit.asp?filename=tryhtml5_input_type_checkbox')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br.switch_to.frame('iframeResult')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el=br.find_element(By.XPATH,'//*[@id="vehicle1"]')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br.find_element_by_xpath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('//*[@id="vehicle1"]')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if el.is_selected()==False: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선택하기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 el.click()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else: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아무것도 안함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if el.is_selected()==False: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선택하기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 el.click()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else: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아무것도 안함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</p:spTree>
    <p:extLst>
      <p:ext uri="{BB962C8B-B14F-4D97-AF65-F5344CB8AC3E}">
        <p14:creationId xmlns:p14="http://schemas.microsoft.com/office/powerpoint/2010/main" val="66220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highlight>
                  <a:srgbClr val="00FF00"/>
                </a:highlight>
              </a:rPr>
              <a:t>Select &amp; Option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98451" y="783770"/>
            <a:ext cx="5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드롭 다운을 이용해 메뉴 선택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B3A1BA-4E9B-657B-6CFA-465DF07B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3" y="1545907"/>
            <a:ext cx="4562475" cy="2790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3F41B1-1944-5AFD-EB9D-D3B17200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2710243"/>
            <a:ext cx="48387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47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FF5B3B-E489-1F14-7DC5-553794C15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00" t="14478" r="12400" b="37075"/>
          <a:stretch/>
        </p:blipFill>
        <p:spPr>
          <a:xfrm>
            <a:off x="987552" y="938784"/>
            <a:ext cx="7888224" cy="511019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F8CBCEF-6DEF-A5DC-00FE-EA5F205A4109}"/>
              </a:ext>
            </a:extLst>
          </p:cNvPr>
          <p:cNvCxnSpPr/>
          <p:nvPr/>
        </p:nvCxnSpPr>
        <p:spPr>
          <a:xfrm flipH="1">
            <a:off x="3684233" y="1633491"/>
            <a:ext cx="852256" cy="1669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8FA441B-E75C-8100-1D0D-EF037E4C9FB7}"/>
              </a:ext>
            </a:extLst>
          </p:cNvPr>
          <p:cNvSpPr txBox="1"/>
          <p:nvPr/>
        </p:nvSpPr>
        <p:spPr>
          <a:xfrm>
            <a:off x="887767" y="337351"/>
            <a:ext cx="474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프레임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xpath</a:t>
            </a:r>
            <a:r>
              <a:rPr lang="ko-KR" altLang="en-US" dirty="0"/>
              <a:t>가져오기</a:t>
            </a:r>
          </a:p>
        </p:txBody>
      </p:sp>
    </p:spTree>
    <p:extLst>
      <p:ext uri="{BB962C8B-B14F-4D97-AF65-F5344CB8AC3E}">
        <p14:creationId xmlns:p14="http://schemas.microsoft.com/office/powerpoint/2010/main" val="312816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4492C0-4949-32E8-1A2F-5FC04833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317" y="4784517"/>
            <a:ext cx="3109437" cy="1619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193633-DC9C-FC02-CB49-26C09EE65CB9}"/>
              </a:ext>
            </a:extLst>
          </p:cNvPr>
          <p:cNvSpPr txBox="1"/>
          <p:nvPr/>
        </p:nvSpPr>
        <p:spPr>
          <a:xfrm>
            <a:off x="77525" y="22017"/>
            <a:ext cx="1134533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#4_1option.py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time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selenium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import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webdriver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selenium.webdriver.common.by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import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By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br.maximize_window()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br.get('https://www.w3schools.com/tags/tryit.asp?filename=tryhtml_option')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br.switch_to.frame('iframeResult')</a:t>
            </a:r>
          </a:p>
          <a:p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#car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에 해당하는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를 찾고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 3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번째 옵션 선택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el=br.find_element(By.XPATH,'//*[@id="cars"]/option[3]')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옵션 중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'Opel'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선택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el=br.find_element(By.XPATH,'//*[@id="cars"]/option[text()="Opel"]')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텍스트 값이 부분 일치하는 항목 선택 방법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-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contains(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text(),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뒤에 한 칸 띄우고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부분 검색어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넣기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el=br.find_element(By.XPATH,'//*[@id="cars"]/option[contains(text()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"Op")]')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A702B8-94FA-F117-A262-4B2BCF9F7A14}"/>
              </a:ext>
            </a:extLst>
          </p:cNvPr>
          <p:cNvSpPr txBox="1"/>
          <p:nvPr/>
        </p:nvSpPr>
        <p:spPr>
          <a:xfrm>
            <a:off x="6096000" y="194007"/>
            <a:ext cx="563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실행이 잘 안될 경우 </a:t>
            </a:r>
            <a:r>
              <a:rPr lang="en-US" altLang="ko-KR" dirty="0"/>
              <a:t>VSCode</a:t>
            </a:r>
            <a:r>
              <a:rPr lang="ko-KR" altLang="en-US" dirty="0"/>
              <a:t>종료했다</a:t>
            </a:r>
            <a:r>
              <a:rPr lang="en-US" altLang="ko-KR" dirty="0"/>
              <a:t>. </a:t>
            </a:r>
            <a:r>
              <a:rPr lang="ko-KR" altLang="en-US" dirty="0"/>
              <a:t>다시 해보기</a:t>
            </a:r>
          </a:p>
        </p:txBody>
      </p:sp>
    </p:spTree>
    <p:extLst>
      <p:ext uri="{BB962C8B-B14F-4D97-AF65-F5344CB8AC3E}">
        <p14:creationId xmlns:p14="http://schemas.microsoft.com/office/powerpoint/2010/main" val="1225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3C878-B1BC-A2F3-8D95-F01AF0544B55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highlight>
                  <a:srgbClr val="00FF00"/>
                </a:highlight>
              </a:rPr>
              <a:t>동적 페이지 스크롤 </a:t>
            </a:r>
            <a:r>
              <a:rPr lang="en-US" altLang="ko-KR" sz="2800" dirty="0">
                <a:highlight>
                  <a:srgbClr val="00FF00"/>
                </a:highlight>
              </a:rPr>
              <a:t>1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961D5-1EE7-D6EB-30CC-BE2E91904A7B}"/>
              </a:ext>
            </a:extLst>
          </p:cNvPr>
          <p:cNvSpPr txBox="1"/>
          <p:nvPr/>
        </p:nvSpPr>
        <p:spPr>
          <a:xfrm>
            <a:off x="498451" y="783770"/>
            <a:ext cx="5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아마존 접속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03C9D7-D07F-148F-987B-4D3C52E2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31" y="1349826"/>
            <a:ext cx="6096000" cy="2495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376906-3CC9-566B-85A1-307FFE7C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555" y="4506686"/>
            <a:ext cx="6962775" cy="21336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1C1A92-4AAE-8342-ABDE-DE2BCF490181}"/>
              </a:ext>
            </a:extLst>
          </p:cNvPr>
          <p:cNvCxnSpPr/>
          <p:nvPr/>
        </p:nvCxnSpPr>
        <p:spPr>
          <a:xfrm>
            <a:off x="5468645" y="3764132"/>
            <a:ext cx="381739" cy="64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499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98451" y="783770"/>
            <a:ext cx="5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검색어 입력 창 </a:t>
            </a:r>
            <a:r>
              <a:rPr lang="en-US" altLang="ko-KR" b="1" dirty="0"/>
              <a:t>xpath</a:t>
            </a:r>
            <a:r>
              <a:rPr lang="ko-KR" altLang="en-US" b="1" dirty="0"/>
              <a:t>가져오기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0943B8-6409-592A-519D-2789506C2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55" t="8679" r="29028" b="50000"/>
          <a:stretch/>
        </p:blipFill>
        <p:spPr>
          <a:xfrm>
            <a:off x="1075980" y="1719158"/>
            <a:ext cx="4426464" cy="4355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044AFD-79EF-0A15-8A3B-2FDB778BD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94" t="9582" r="16667" b="35775"/>
          <a:stretch/>
        </p:blipFill>
        <p:spPr>
          <a:xfrm>
            <a:off x="6689557" y="1719158"/>
            <a:ext cx="4706575" cy="402739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C36A702-0ABA-ED89-87CA-A7D47F7FE490}"/>
              </a:ext>
            </a:extLst>
          </p:cNvPr>
          <p:cNvCxnSpPr/>
          <p:nvPr/>
        </p:nvCxnSpPr>
        <p:spPr>
          <a:xfrm>
            <a:off x="1819922" y="2610035"/>
            <a:ext cx="781235" cy="209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CB628CC-70EC-E2A6-39C8-3C8DF0BD42D6}"/>
              </a:ext>
            </a:extLst>
          </p:cNvPr>
          <p:cNvCxnSpPr/>
          <p:nvPr/>
        </p:nvCxnSpPr>
        <p:spPr>
          <a:xfrm flipV="1">
            <a:off x="3000652" y="3000652"/>
            <a:ext cx="4279037" cy="199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E42FD4B-3237-8946-0B15-92F5202D1500}"/>
              </a:ext>
            </a:extLst>
          </p:cNvPr>
          <p:cNvCxnSpPr/>
          <p:nvPr/>
        </p:nvCxnSpPr>
        <p:spPr>
          <a:xfrm>
            <a:off x="7865616" y="2938509"/>
            <a:ext cx="656947" cy="81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58C43B0-2735-16C5-188C-159109870778}"/>
              </a:ext>
            </a:extLst>
          </p:cNvPr>
          <p:cNvCxnSpPr/>
          <p:nvPr/>
        </p:nvCxnSpPr>
        <p:spPr>
          <a:xfrm>
            <a:off x="8939814" y="3906175"/>
            <a:ext cx="772357" cy="648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051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0C0093-12D6-5FF3-AFFF-EA7FDD64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5" t="10937" r="11805" b="41194"/>
          <a:stretch/>
        </p:blipFill>
        <p:spPr>
          <a:xfrm>
            <a:off x="677332" y="863599"/>
            <a:ext cx="10368313" cy="4504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B3D5D-C7F4-46CC-E3F3-0AD9CCE56257}"/>
              </a:ext>
            </a:extLst>
          </p:cNvPr>
          <p:cNvSpPr txBox="1"/>
          <p:nvPr/>
        </p:nvSpPr>
        <p:spPr>
          <a:xfrm>
            <a:off x="846667" y="304800"/>
            <a:ext cx="418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검색버튼 </a:t>
            </a:r>
            <a:r>
              <a:rPr lang="en-US" altLang="ko-KR" dirty="0"/>
              <a:t>xpath</a:t>
            </a:r>
            <a:r>
              <a:rPr lang="ko-KR" altLang="en-US" dirty="0"/>
              <a:t>가져오기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FEBF97C-0C3B-0BB6-1A6B-48CEF64A0A7E}"/>
              </a:ext>
            </a:extLst>
          </p:cNvPr>
          <p:cNvCxnSpPr/>
          <p:nvPr/>
        </p:nvCxnSpPr>
        <p:spPr>
          <a:xfrm flipH="1">
            <a:off x="5566299" y="1216241"/>
            <a:ext cx="159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41653A7-4BC1-4282-E41C-809CF16DC84E}"/>
              </a:ext>
            </a:extLst>
          </p:cNvPr>
          <p:cNvCxnSpPr>
            <a:cxnSpLocks/>
          </p:cNvCxnSpPr>
          <p:nvPr/>
        </p:nvCxnSpPr>
        <p:spPr>
          <a:xfrm>
            <a:off x="5566299" y="1402672"/>
            <a:ext cx="1189608" cy="114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447B96-D47D-84B4-33FF-C4E295B9B3AC}"/>
              </a:ext>
            </a:extLst>
          </p:cNvPr>
          <p:cNvCxnSpPr/>
          <p:nvPr/>
        </p:nvCxnSpPr>
        <p:spPr>
          <a:xfrm>
            <a:off x="8327254" y="3906175"/>
            <a:ext cx="1216241" cy="745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962245A-F201-07CF-A85D-D21E2EF53601}"/>
              </a:ext>
            </a:extLst>
          </p:cNvPr>
          <p:cNvCxnSpPr/>
          <p:nvPr/>
        </p:nvCxnSpPr>
        <p:spPr>
          <a:xfrm>
            <a:off x="7492753" y="2565647"/>
            <a:ext cx="577049" cy="110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300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B24688-6287-D1E2-6AD2-6364858160BF}"/>
              </a:ext>
            </a:extLst>
          </p:cNvPr>
          <p:cNvSpPr txBox="1"/>
          <p:nvPr/>
        </p:nvSpPr>
        <p:spPr>
          <a:xfrm>
            <a:off x="203200" y="474345"/>
            <a:ext cx="11723190" cy="56323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#5_1scroll.py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자동으로 스크롤을 내려주는 동작을 할 것이다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br.maximize_window()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br.get('https://www.amazon.com/')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아마존 접속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5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5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화면을 다 불러 오기전에 엘리먼트를 찾으라고 할경우 에러 발생 할수 있음으로 </a:t>
            </a:r>
            <a:r>
              <a:rPr lang="en-US" altLang="ko-KR" sz="15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5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초정도  여유시간을 준다</a:t>
            </a:r>
            <a:endParaRPr lang="en-US" altLang="ko-KR" sz="15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검색어 청소기 입력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altLang="ko-KR" b="0" dirty="0">
                <a:effectLst/>
                <a:latin typeface="Consolas" panose="020B0609020204030204" pitchFamily="49" charset="0"/>
              </a:rPr>
              <a:t>el = br.find_element(By.XPATH,'//*[@id="twotabsearchtextbox"]')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el.send_keys('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청소기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’)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검색어를 입력하고 바로 검색을 하면 검색이 안되는 경우도 있음</a:t>
            </a:r>
            <a:endParaRPr lang="en-US" altLang="ko-KR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검색버튼 클릭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s-ES" altLang="ko-KR" b="0" dirty="0">
                <a:effectLst/>
                <a:latin typeface="Consolas" panose="020B0609020204030204" pitchFamily="49" charset="0"/>
              </a:rPr>
              <a:t>el = br.find_element(By.XPATH,'//*[@id="nav-search-submit-text"]').click()</a:t>
            </a:r>
          </a:p>
          <a:p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검색버튼을 이용하지 않고 바로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enter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키 입력</a:t>
            </a:r>
            <a:endParaRPr lang="en-US" altLang="ko-KR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selenium.webdriver.common.keys import Keys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el.send_keys(Keys.ENTER)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</p:spTree>
    <p:extLst>
      <p:ext uri="{BB962C8B-B14F-4D97-AF65-F5344CB8AC3E}">
        <p14:creationId xmlns:p14="http://schemas.microsoft.com/office/powerpoint/2010/main" val="50953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047E2E-5DAE-3551-DC22-99FD0673175F}"/>
              </a:ext>
            </a:extLst>
          </p:cNvPr>
          <p:cNvSpPr txBox="1"/>
          <p:nvPr/>
        </p:nvSpPr>
        <p:spPr>
          <a:xfrm>
            <a:off x="372533" y="2540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앞페이지 이어서 코딩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5BCD6-D8DF-F8AF-8539-7A93A805B100}"/>
              </a:ext>
            </a:extLst>
          </p:cNvPr>
          <p:cNvSpPr txBox="1"/>
          <p:nvPr/>
        </p:nvSpPr>
        <p:spPr>
          <a:xfrm>
            <a:off x="626532" y="675606"/>
            <a:ext cx="10092267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#&lt;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스크롤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지정한 위치로 스크롤 내리기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세로로 해당 문서높이 만큼 스크롤 내리기 </a:t>
            </a:r>
            <a:r>
              <a:rPr lang="en-US" altLang="ko-KR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i="0" dirty="0">
                <a:solidFill>
                  <a:srgbClr val="92D050"/>
                </a:solidFill>
                <a:effectLst/>
                <a:latin typeface="Apple SD Gothic Neo"/>
              </a:rPr>
              <a:t>바탕화면에 대고 마우스 오른쪽 버튼을 클릭하면 열리는 메뉴에서 </a:t>
            </a:r>
            <a:r>
              <a:rPr lang="en-US" altLang="ko-KR" i="0" dirty="0">
                <a:solidFill>
                  <a:srgbClr val="92D050"/>
                </a:solidFill>
                <a:effectLst/>
                <a:latin typeface="Apple SD Gothic Neo"/>
              </a:rPr>
              <a:t>[</a:t>
            </a:r>
            <a:r>
              <a:rPr lang="ko-KR" altLang="en-US" i="0" dirty="0">
                <a:solidFill>
                  <a:srgbClr val="92D050"/>
                </a:solidFill>
                <a:effectLst/>
                <a:latin typeface="Apple SD Gothic Neo"/>
              </a:rPr>
              <a:t>디스플레이 설정</a:t>
            </a:r>
            <a:r>
              <a:rPr lang="en-US" altLang="ko-KR" i="0" dirty="0">
                <a:solidFill>
                  <a:srgbClr val="92D050"/>
                </a:solidFill>
                <a:effectLst/>
                <a:latin typeface="Apple SD Gothic Neo"/>
              </a:rPr>
              <a:t>(D)]</a:t>
            </a:r>
            <a:r>
              <a:rPr lang="ko-KR" altLang="en-US" i="0" dirty="0">
                <a:solidFill>
                  <a:srgbClr val="92D050"/>
                </a:solidFill>
                <a:effectLst/>
                <a:latin typeface="Apple SD Gothic Neo"/>
              </a:rPr>
              <a:t>를 클릭합니다</a:t>
            </a:r>
            <a:r>
              <a:rPr lang="en-US" altLang="ko-KR" i="0" dirty="0">
                <a:solidFill>
                  <a:srgbClr val="92D050"/>
                </a:solidFill>
                <a:effectLst/>
                <a:latin typeface="Apple SD Gothic Neo"/>
              </a:rPr>
              <a:t>.</a:t>
            </a:r>
            <a:r>
              <a:rPr lang="ko-KR" altLang="en-US" i="0" dirty="0">
                <a:solidFill>
                  <a:srgbClr val="92D050"/>
                </a:solidFill>
                <a:effectLst/>
                <a:latin typeface="Apple SD Gothic Neo"/>
              </a:rPr>
              <a:t> </a:t>
            </a:r>
            <a:r>
              <a:rPr lang="en-US" altLang="ko-KR" i="0" dirty="0">
                <a:solidFill>
                  <a:srgbClr val="92D050"/>
                </a:solidFill>
                <a:effectLst/>
                <a:latin typeface="Apple SD Gothic Neo"/>
              </a:rPr>
              <a:t>2.</a:t>
            </a:r>
            <a:r>
              <a:rPr lang="ko-KR" altLang="en-US" i="0" dirty="0">
                <a:solidFill>
                  <a:srgbClr val="92D050"/>
                </a:solidFill>
                <a:effectLst/>
                <a:latin typeface="Apple SD Gothic Neo"/>
              </a:rPr>
              <a:t> 열리는 창 우측에서 </a:t>
            </a:r>
            <a:r>
              <a:rPr lang="en-US" altLang="ko-KR" i="0" dirty="0">
                <a:solidFill>
                  <a:srgbClr val="92D050"/>
                </a:solidFill>
                <a:effectLst/>
                <a:latin typeface="Apple SD Gothic Neo"/>
              </a:rPr>
              <a:t>[</a:t>
            </a:r>
            <a:r>
              <a:rPr lang="ko-KR" altLang="en-US" i="0" dirty="0">
                <a:solidFill>
                  <a:srgbClr val="92D050"/>
                </a:solidFill>
                <a:effectLst/>
                <a:latin typeface="Apple SD Gothic Neo"/>
              </a:rPr>
              <a:t>디스플레이 해상도</a:t>
            </a:r>
            <a:r>
              <a:rPr lang="en-US" altLang="ko-KR" i="0" dirty="0">
                <a:solidFill>
                  <a:srgbClr val="92D050"/>
                </a:solidFill>
                <a:effectLst/>
                <a:latin typeface="Apple SD Gothic Neo"/>
              </a:rPr>
              <a:t>] </a:t>
            </a:r>
            <a:r>
              <a:rPr lang="ko-KR" altLang="en-US" i="0" dirty="0">
                <a:solidFill>
                  <a:srgbClr val="92D050"/>
                </a:solidFill>
                <a:effectLst/>
                <a:latin typeface="Apple SD Gothic Neo"/>
              </a:rPr>
              <a:t>항목을 확인</a:t>
            </a:r>
            <a:r>
              <a:rPr lang="en-US" altLang="ko-KR" i="0" dirty="0">
                <a:solidFill>
                  <a:srgbClr val="92D050"/>
                </a:solidFill>
                <a:effectLst/>
                <a:latin typeface="Apple SD Gothic Neo"/>
              </a:rPr>
              <a:t>-</a:t>
            </a:r>
            <a:r>
              <a:rPr lang="ko-KR" altLang="en-US" dirty="0">
                <a:solidFill>
                  <a:srgbClr val="92D050"/>
                </a:solidFill>
                <a:latin typeface="Apple SD Gothic Neo"/>
              </a:rPr>
              <a:t> 화면 세로크기 입력</a:t>
            </a:r>
            <a:r>
              <a:rPr lang="en-US" altLang="ko-KR" dirty="0">
                <a:solidFill>
                  <a:srgbClr val="92D050"/>
                </a:solidFill>
                <a:latin typeface="Apple SD Gothic Neo"/>
              </a:rPr>
              <a:t>)</a:t>
            </a:r>
            <a:endParaRPr lang="ko-KR" altLang="en-US" dirty="0">
              <a:solidFill>
                <a:srgbClr val="92D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br.execute_script('window.scrollTo(0, 1000)')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세로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 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br.execute_script('window.scrollTo(0, 2000)')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세로 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화면 가장 아래로 스크롤 내리기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br.execute_script('window.scrollTo(0, document.body.scrollHeight)')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</p:spTree>
    <p:extLst>
      <p:ext uri="{BB962C8B-B14F-4D97-AF65-F5344CB8AC3E}">
        <p14:creationId xmlns:p14="http://schemas.microsoft.com/office/powerpoint/2010/main" val="119024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3AD9E8-29E8-50D7-2F49-CFC3439E18A6}"/>
              </a:ext>
            </a:extLst>
          </p:cNvPr>
          <p:cNvSpPr txBox="1"/>
          <p:nvPr/>
        </p:nvSpPr>
        <p:spPr>
          <a:xfrm>
            <a:off x="352147" y="131498"/>
            <a:ext cx="618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프레임으로 나눠진 웹페이지</a:t>
            </a:r>
            <a:r>
              <a:rPr lang="en-US" altLang="ko-KR" b="1" dirty="0"/>
              <a:t>-w3school</a:t>
            </a:r>
            <a:r>
              <a:rPr lang="ko-KR" altLang="en-US" b="1" dirty="0"/>
              <a:t>로 예제 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9BFDD0-D418-CCE7-5A41-9BA99951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9" y="778383"/>
            <a:ext cx="6648450" cy="3448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745342-B865-6471-A89E-63E60D7A0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59" y="2312646"/>
            <a:ext cx="6005894" cy="43826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1296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2EBCF-56F4-6F81-FA42-52E8EC4F0AEA}"/>
              </a:ext>
            </a:extLst>
          </p:cNvPr>
          <p:cNvSpPr txBox="1"/>
          <p:nvPr/>
        </p:nvSpPr>
        <p:spPr>
          <a:xfrm>
            <a:off x="310719" y="230820"/>
            <a:ext cx="1138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한번에 스크롤을 끝까지 내려 문서 마지막 페이지로 이동 할수 없을 경우 </a:t>
            </a:r>
            <a:r>
              <a:rPr lang="en-US" altLang="ko-KR" dirty="0"/>
              <a:t>2</a:t>
            </a:r>
            <a:r>
              <a:rPr lang="ko-KR" altLang="en-US" dirty="0"/>
              <a:t>초에 한번씩 스크롤을 내려 마지막 페이지 까지 이동하기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375C7D-3574-2646-C702-3AEE18D3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9" y="1105547"/>
            <a:ext cx="5143500" cy="2800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5072E8-DA4F-70AB-8347-AF7655F1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99" y="4413774"/>
            <a:ext cx="6181725" cy="18478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1619A7-43E6-5D67-25CD-ACAFEE2FDC13}"/>
              </a:ext>
            </a:extLst>
          </p:cNvPr>
          <p:cNvCxnSpPr/>
          <p:nvPr/>
        </p:nvCxnSpPr>
        <p:spPr>
          <a:xfrm>
            <a:off x="5699464" y="3429000"/>
            <a:ext cx="674703" cy="867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274D87FC-624D-88C9-B83A-CD0A7B522E25}"/>
              </a:ext>
            </a:extLst>
          </p:cNvPr>
          <p:cNvSpPr/>
          <p:nvPr/>
        </p:nvSpPr>
        <p:spPr>
          <a:xfrm>
            <a:off x="3067989" y="596377"/>
            <a:ext cx="8813291" cy="455244"/>
          </a:xfrm>
          <a:prstGeom prst="wedgeRoundRectCallout">
            <a:avLst>
              <a:gd name="adj1" fmla="val -52526"/>
              <a:gd name="adj2" fmla="val -501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화면이 길 경우 한번에 화면의 모든 양을 가져오지 못하고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스크롤을 내리면 그때 가져오지 못한 화면을 조금씩 더 가져와서 뿌려 준다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  </a:t>
            </a:r>
            <a:r>
              <a:rPr lang="en-US" altLang="ko-KR" sz="1400" dirty="0">
                <a:solidFill>
                  <a:schemeClr val="tx1"/>
                </a:solidFill>
              </a:rPr>
              <a:t>ex)</a:t>
            </a:r>
            <a:r>
              <a:rPr lang="ko-KR" altLang="en-US" sz="1400" dirty="0">
                <a:solidFill>
                  <a:schemeClr val="tx1"/>
                </a:solidFill>
              </a:rPr>
              <a:t>네이버 쇼핑의 마우스 검색</a:t>
            </a:r>
          </a:p>
        </p:txBody>
      </p:sp>
    </p:spTree>
    <p:extLst>
      <p:ext uri="{BB962C8B-B14F-4D97-AF65-F5344CB8AC3E}">
        <p14:creationId xmlns:p14="http://schemas.microsoft.com/office/powerpoint/2010/main" val="149554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D62FF2-CD0B-992F-C0EC-723DD5380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7" t="8036" r="7306" b="45560"/>
          <a:stretch/>
        </p:blipFill>
        <p:spPr>
          <a:xfrm>
            <a:off x="1038687" y="1127464"/>
            <a:ext cx="9834649" cy="4421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F49C16-78C2-2E71-0989-31CFCDEABD7D}"/>
              </a:ext>
            </a:extLst>
          </p:cNvPr>
          <p:cNvSpPr txBox="1"/>
          <p:nvPr/>
        </p:nvSpPr>
        <p:spPr>
          <a:xfrm>
            <a:off x="1100831" y="310718"/>
            <a:ext cx="5122416" cy="37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검색어 입력란 </a:t>
            </a:r>
            <a:r>
              <a:rPr lang="en-US" altLang="ko-KR" dirty="0"/>
              <a:t>xpath</a:t>
            </a:r>
            <a:r>
              <a:rPr lang="ko-KR" altLang="en-US" dirty="0"/>
              <a:t>가져오기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2A4ED32-AE38-0292-915D-771394B0219E}"/>
              </a:ext>
            </a:extLst>
          </p:cNvPr>
          <p:cNvCxnSpPr/>
          <p:nvPr/>
        </p:nvCxnSpPr>
        <p:spPr>
          <a:xfrm flipH="1">
            <a:off x="3959441" y="3648722"/>
            <a:ext cx="2476870" cy="221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84B6711-F6C5-EA15-1B42-34C3A6C2897D}"/>
              </a:ext>
            </a:extLst>
          </p:cNvPr>
          <p:cNvCxnSpPr/>
          <p:nvPr/>
        </p:nvCxnSpPr>
        <p:spPr>
          <a:xfrm>
            <a:off x="3959441" y="4234649"/>
            <a:ext cx="4891596" cy="78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589460-32DC-2846-5B85-3956115D0888}"/>
              </a:ext>
            </a:extLst>
          </p:cNvPr>
          <p:cNvCxnSpPr/>
          <p:nvPr/>
        </p:nvCxnSpPr>
        <p:spPr>
          <a:xfrm flipH="1" flipV="1">
            <a:off x="7483876" y="2530136"/>
            <a:ext cx="1597980" cy="248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CB4C2B4-2F24-62B8-B3D6-E87E5D7D51B3}"/>
              </a:ext>
            </a:extLst>
          </p:cNvPr>
          <p:cNvCxnSpPr/>
          <p:nvPr/>
        </p:nvCxnSpPr>
        <p:spPr>
          <a:xfrm>
            <a:off x="7643674" y="2379216"/>
            <a:ext cx="1322773" cy="932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64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94B8D-9912-B649-51F9-1AB983D7A77E}"/>
              </a:ext>
            </a:extLst>
          </p:cNvPr>
          <p:cNvSpPr txBox="1"/>
          <p:nvPr/>
        </p:nvSpPr>
        <p:spPr>
          <a:xfrm>
            <a:off x="585926" y="195309"/>
            <a:ext cx="742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검색버튼 </a:t>
            </a:r>
            <a:r>
              <a:rPr lang="en-US" altLang="ko-KR" dirty="0"/>
              <a:t>xpath</a:t>
            </a:r>
            <a:r>
              <a:rPr lang="ko-KR" altLang="en-US" dirty="0"/>
              <a:t>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CD93F7-3C10-E149-9634-9CA55D742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19" t="8272" r="3446" b="34906"/>
          <a:stretch/>
        </p:blipFill>
        <p:spPr>
          <a:xfrm>
            <a:off x="452760" y="1012053"/>
            <a:ext cx="11017190" cy="541828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E19798-B753-9FDA-AD1F-2F4CCEB85C31}"/>
              </a:ext>
            </a:extLst>
          </p:cNvPr>
          <p:cNvCxnSpPr/>
          <p:nvPr/>
        </p:nvCxnSpPr>
        <p:spPr>
          <a:xfrm flipH="1">
            <a:off x="4509856" y="3568823"/>
            <a:ext cx="1331651" cy="33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E965002-21BE-19D7-D118-0F74D354386C}"/>
              </a:ext>
            </a:extLst>
          </p:cNvPr>
          <p:cNvCxnSpPr/>
          <p:nvPr/>
        </p:nvCxnSpPr>
        <p:spPr>
          <a:xfrm>
            <a:off x="4438835" y="4128117"/>
            <a:ext cx="2876365" cy="541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7A255E-FF2A-2BE1-8715-F79D0B6537A9}"/>
              </a:ext>
            </a:extLst>
          </p:cNvPr>
          <p:cNvCxnSpPr/>
          <p:nvPr/>
        </p:nvCxnSpPr>
        <p:spPr>
          <a:xfrm flipV="1">
            <a:off x="8682361" y="2183907"/>
            <a:ext cx="612559" cy="248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CCD880D-B9A4-5A5D-3C63-9E7FA07A9706}"/>
              </a:ext>
            </a:extLst>
          </p:cNvPr>
          <p:cNvCxnSpPr/>
          <p:nvPr/>
        </p:nvCxnSpPr>
        <p:spPr>
          <a:xfrm>
            <a:off x="9712171" y="2112885"/>
            <a:ext cx="834501" cy="74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461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01FDF1-A86B-FDBC-90DC-8EB221B77794}"/>
              </a:ext>
            </a:extLst>
          </p:cNvPr>
          <p:cNvSpPr txBox="1"/>
          <p:nvPr/>
        </p:nvSpPr>
        <p:spPr>
          <a:xfrm>
            <a:off x="0" y="335845"/>
            <a:ext cx="12073631" cy="53553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#5_2scroll2.py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초에 한번씩 스크롤을 내려서 마지막 페이지 까지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br.maximize_window()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br.get('https://shopping.naver.com/home')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검색어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마우스 입력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altLang="ko-KR" b="0" dirty="0">
                <a:effectLst/>
                <a:latin typeface="Consolas" panose="020B0609020204030204" pitchFamily="49" charset="0"/>
              </a:rPr>
              <a:t>el =br.find_element(By.XPATH</a:t>
            </a:r>
            <a:r>
              <a:rPr lang="es-ES" altLang="ko-KR" sz="1200" b="0" dirty="0">
                <a:effectLst/>
                <a:latin typeface="Consolas" panose="020B0609020204030204" pitchFamily="49" charset="0"/>
              </a:rPr>
              <a:t>,'//*[@id="__next"]/div/div[1]/div/div/div[2]/div/div[2]/div/div[2]/form/fieldset/div[1]/div/input'</a:t>
            </a:r>
            <a:r>
              <a:rPr lang="es-E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el.send_keys('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마우스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검색버튼 클릭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altLang="ko-KR" b="0" dirty="0">
                <a:effectLst/>
                <a:latin typeface="Consolas" panose="020B0609020204030204" pitchFamily="49" charset="0"/>
              </a:rPr>
              <a:t>br.find_element(By.XPATH</a:t>
            </a:r>
            <a:r>
              <a:rPr lang="es-ES" altLang="ko-KR" sz="1200" b="0" dirty="0"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'//*[@id="_verticalGnbModule"]/div/div[2]/div/div[2]/div/div[2]/form/fieldset/div/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[2]').click()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엔터키 처리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#from selenium.webdriver.common.keys import Keys</a:t>
            </a:r>
          </a:p>
          <a:p>
            <a:r>
              <a:rPr lang="en-US" altLang="ko-KR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#el.send_keys(Keys.ENTER)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</p:txBody>
      </p:sp>
    </p:spTree>
    <p:extLst>
      <p:ext uri="{BB962C8B-B14F-4D97-AF65-F5344CB8AC3E}">
        <p14:creationId xmlns:p14="http://schemas.microsoft.com/office/powerpoint/2010/main" val="354245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0E2624-B884-05C1-C2E8-FC3C83629ED6}"/>
              </a:ext>
            </a:extLst>
          </p:cNvPr>
          <p:cNvSpPr txBox="1"/>
          <p:nvPr/>
        </p:nvSpPr>
        <p:spPr>
          <a:xfrm>
            <a:off x="575733" y="270933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앞코드에 이어서 코딩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424D5-31A7-87A6-960B-0737264B4584}"/>
              </a:ext>
            </a:extLst>
          </p:cNvPr>
          <p:cNvSpPr txBox="1"/>
          <p:nvPr/>
        </p:nvSpPr>
        <p:spPr>
          <a:xfrm>
            <a:off x="368835" y="1127787"/>
            <a:ext cx="10913534" cy="56323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초에 한번씩 스크롤을 내려서 마지막 페이지 까지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interval = 2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ph=br.execute_script('return document.body.scrollHeight’)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처음 문서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높이 저장</a:t>
            </a:r>
            <a:endParaRPr lang="en-US" altLang="ko-KR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반복수행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while True: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br.execute_script('window.scrollTo(0,document.body.scrollHeight)')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페이지 로딩 대기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time.sleep(interval)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후 현재 문서 높이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ch=br.execute_script('return document.body.scrollHeight')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print(ph)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print(ch)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print("---------")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if ch==ph: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    break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ph=ch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맨 위로 올리기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br.execute_script('window.scrollTo(0, 0)')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F2D44D-529F-4AB1-FFD5-843AE4581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716" y="2542944"/>
            <a:ext cx="1733550" cy="347662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C893E4-9DE4-CAE4-99F5-075FB70E3A1E}"/>
              </a:ext>
            </a:extLst>
          </p:cNvPr>
          <p:cNvCxnSpPr/>
          <p:nvPr/>
        </p:nvCxnSpPr>
        <p:spPr>
          <a:xfrm flipV="1">
            <a:off x="2166151" y="2654423"/>
            <a:ext cx="7843565" cy="141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AF1AB6F-3759-85EC-B924-34EFDF633DFC}"/>
              </a:ext>
            </a:extLst>
          </p:cNvPr>
          <p:cNvCxnSpPr/>
          <p:nvPr/>
        </p:nvCxnSpPr>
        <p:spPr>
          <a:xfrm flipV="1">
            <a:off x="2201662" y="2876365"/>
            <a:ext cx="7808054" cy="139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5AA774-4B35-B00A-7293-2D133DF6370E}"/>
              </a:ext>
            </a:extLst>
          </p:cNvPr>
          <p:cNvCxnSpPr/>
          <p:nvPr/>
        </p:nvCxnSpPr>
        <p:spPr>
          <a:xfrm flipH="1">
            <a:off x="1633491" y="2938509"/>
            <a:ext cx="8469297" cy="248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6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highlight>
                  <a:srgbClr val="00FF00"/>
                </a:highlight>
              </a:rPr>
              <a:t>특정 영역 스크롤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98451" y="783770"/>
            <a:ext cx="5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특정 부분까지 스크롤 내리기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72267B-D9AB-8291-0816-5AB037459FFA}"/>
              </a:ext>
            </a:extLst>
          </p:cNvPr>
          <p:cNvCxnSpPr>
            <a:cxnSpLocks/>
          </p:cNvCxnSpPr>
          <p:nvPr/>
        </p:nvCxnSpPr>
        <p:spPr>
          <a:xfrm>
            <a:off x="4054928" y="2600325"/>
            <a:ext cx="531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BA0B74-6DDB-E296-674D-07C783DD4E47}"/>
              </a:ext>
            </a:extLst>
          </p:cNvPr>
          <p:cNvSpPr txBox="1"/>
          <p:nvPr/>
        </p:nvSpPr>
        <p:spPr>
          <a:xfrm>
            <a:off x="9684326" y="968436"/>
            <a:ext cx="208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&lt;head&gt;</a:t>
            </a:r>
            <a:r>
              <a:rPr lang="ko-KR" altLang="en-US" dirty="0"/>
              <a:t>위치까지 스크롤 내리기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0FD4CF-DE7F-D3AD-E858-8ED5712BAFCB}"/>
              </a:ext>
            </a:extLst>
          </p:cNvPr>
          <p:cNvCxnSpPr/>
          <p:nvPr/>
        </p:nvCxnSpPr>
        <p:spPr>
          <a:xfrm>
            <a:off x="4586288" y="3214688"/>
            <a:ext cx="320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2A3CD187-3585-7233-D0F0-9F038734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53"/>
          <a:stretch/>
        </p:blipFill>
        <p:spPr>
          <a:xfrm>
            <a:off x="5738341" y="1153102"/>
            <a:ext cx="3843339" cy="4257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422639-3A70-F6CE-D54B-48016C81C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66"/>
          <a:stretch/>
        </p:blipFill>
        <p:spPr>
          <a:xfrm>
            <a:off x="498451" y="1153102"/>
            <a:ext cx="4857318" cy="514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82CDA3-AADB-EC56-23CC-6B99719C7D87}"/>
              </a:ext>
            </a:extLst>
          </p:cNvPr>
          <p:cNvCxnSpPr/>
          <p:nvPr/>
        </p:nvCxnSpPr>
        <p:spPr>
          <a:xfrm>
            <a:off x="5355769" y="1818409"/>
            <a:ext cx="279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BE6E32-501B-B744-B205-F6A493A45F93}"/>
              </a:ext>
            </a:extLst>
          </p:cNvPr>
          <p:cNvCxnSpPr/>
          <p:nvPr/>
        </p:nvCxnSpPr>
        <p:spPr>
          <a:xfrm flipV="1">
            <a:off x="9684326" y="1614767"/>
            <a:ext cx="259774" cy="23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88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8252E3-1D51-3909-1961-73B339774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894" r="910" b="11365"/>
          <a:stretch/>
        </p:blipFill>
        <p:spPr>
          <a:xfrm>
            <a:off x="885826" y="656221"/>
            <a:ext cx="10362720" cy="55016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81640ED-17DC-FBDB-6B97-E66BB1F679C0}"/>
              </a:ext>
            </a:extLst>
          </p:cNvPr>
          <p:cNvSpPr/>
          <p:nvPr/>
        </p:nvSpPr>
        <p:spPr>
          <a:xfrm>
            <a:off x="5386388" y="1343025"/>
            <a:ext cx="857250" cy="328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f12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D5B6BD9-B151-83FB-5CDA-D995F47CC1E6}"/>
              </a:ext>
            </a:extLst>
          </p:cNvPr>
          <p:cNvCxnSpPr/>
          <p:nvPr/>
        </p:nvCxnSpPr>
        <p:spPr>
          <a:xfrm flipV="1">
            <a:off x="6096000" y="1200150"/>
            <a:ext cx="147638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C4CCBA6-0B0D-E5A2-60C0-D4A80ACF1FA6}"/>
              </a:ext>
            </a:extLst>
          </p:cNvPr>
          <p:cNvCxnSpPr/>
          <p:nvPr/>
        </p:nvCxnSpPr>
        <p:spPr>
          <a:xfrm flipH="1">
            <a:off x="1400175" y="1014412"/>
            <a:ext cx="4843463" cy="241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EC2ED37-1DB6-0991-B42E-328492F9C400}"/>
              </a:ext>
            </a:extLst>
          </p:cNvPr>
          <p:cNvCxnSpPr/>
          <p:nvPr/>
        </p:nvCxnSpPr>
        <p:spPr>
          <a:xfrm flipV="1">
            <a:off x="1285875" y="3171825"/>
            <a:ext cx="5343525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130DFA9-5AC0-D0E1-034C-CE576FC2DF18}"/>
              </a:ext>
            </a:extLst>
          </p:cNvPr>
          <p:cNvCxnSpPr/>
          <p:nvPr/>
        </p:nvCxnSpPr>
        <p:spPr>
          <a:xfrm>
            <a:off x="7629525" y="3171825"/>
            <a:ext cx="0" cy="6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726AB3-BB83-7BE0-96AE-154581015625}"/>
              </a:ext>
            </a:extLst>
          </p:cNvPr>
          <p:cNvCxnSpPr/>
          <p:nvPr/>
        </p:nvCxnSpPr>
        <p:spPr>
          <a:xfrm>
            <a:off x="7629525" y="4171950"/>
            <a:ext cx="828675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157141-2231-2BCC-82BA-41B6824C24BE}"/>
              </a:ext>
            </a:extLst>
          </p:cNvPr>
          <p:cNvSpPr txBox="1"/>
          <p:nvPr/>
        </p:nvSpPr>
        <p:spPr>
          <a:xfrm>
            <a:off x="1057275" y="128588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&lt;html&gt; xpath</a:t>
            </a:r>
            <a:r>
              <a:rPr lang="ko-KR" altLang="en-US" dirty="0"/>
              <a:t>가져오기</a:t>
            </a:r>
          </a:p>
        </p:txBody>
      </p:sp>
    </p:spTree>
    <p:extLst>
      <p:ext uri="{BB962C8B-B14F-4D97-AF65-F5344CB8AC3E}">
        <p14:creationId xmlns:p14="http://schemas.microsoft.com/office/powerpoint/2010/main" val="1109272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60661B-5FB6-CE02-BF3A-8E1D99620504}"/>
              </a:ext>
            </a:extLst>
          </p:cNvPr>
          <p:cNvSpPr txBox="1"/>
          <p:nvPr/>
        </p:nvSpPr>
        <p:spPr>
          <a:xfrm>
            <a:off x="462950" y="442722"/>
            <a:ext cx="11415371" cy="53553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#6_1scrollFixed.py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br.get('https://www.w3schools.com/TAgs/default.asp')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br.maximize_window()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화면을 가져올 때까지 잠시 대기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#&lt;&lt;head&gt; xpath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가져오기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altLang="ko-KR" b="0" dirty="0">
                <a:effectLst/>
                <a:latin typeface="Consolas" panose="020B0609020204030204" pitchFamily="49" charset="0"/>
              </a:rPr>
              <a:t>el = br.find_element(By.XPATH,'//*[@id="leftmenuinnerinner"]/div/a[51]’)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#el=br.find_element</a:t>
            </a:r>
            <a:r>
              <a:rPr lang="es-E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(By.XPATH,'//*[@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id="leftmenuinnerinner"]/div/a[text()="&lt;head&gt;"]')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실행이 잘 안될 경우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VSCod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e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를 종료 후 다시 켠다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.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  </a:t>
            </a:r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#ActionChain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를 통해서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&lt;html&gt;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까지 이동</a:t>
            </a:r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from selenium.webdriver.common.action_chains import ActionChains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    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ac=ActionChains(br)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화면을 가져와서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ac.move_to_element(el).perform()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해당 엘리먼트까지 이동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0A595D44-158E-CA34-00B9-15071E698D2C}"/>
              </a:ext>
            </a:extLst>
          </p:cNvPr>
          <p:cNvSpPr/>
          <p:nvPr/>
        </p:nvSpPr>
        <p:spPr>
          <a:xfrm>
            <a:off x="4437239" y="5207263"/>
            <a:ext cx="2416567" cy="225008"/>
          </a:xfrm>
          <a:prstGeom prst="wedgeRoundRectCallout">
            <a:avLst>
              <a:gd name="adj1" fmla="val -52526"/>
              <a:gd name="adj2" fmla="val -501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00B050"/>
                </a:solidFill>
              </a:rPr>
              <a:t>head</a:t>
            </a:r>
            <a:r>
              <a:rPr lang="ko-KR" altLang="en-US" sz="1400" dirty="0">
                <a:solidFill>
                  <a:srgbClr val="00B050"/>
                </a:solidFill>
              </a:rPr>
              <a:t>가 제일 아래에 위치</a:t>
            </a:r>
            <a:r>
              <a:rPr lang="en-US" altLang="ko-KR" sz="1400" dirty="0">
                <a:solidFill>
                  <a:srgbClr val="00B050"/>
                </a:solidFill>
              </a:rPr>
              <a:t>    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293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5D79EC-867D-4D41-8103-143CF4E6B50A}"/>
              </a:ext>
            </a:extLst>
          </p:cNvPr>
          <p:cNvSpPr txBox="1"/>
          <p:nvPr/>
        </p:nvSpPr>
        <p:spPr>
          <a:xfrm>
            <a:off x="806569" y="1120676"/>
            <a:ext cx="8406441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 좌표정보를 이용해 이동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xy=el.location_once_scrolled_into_view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head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가 제일 위에 위치</a:t>
            </a:r>
            <a:endParaRPr lang="en-US" altLang="ko-KR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print("type: ",type(xy))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print("value:",xy)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print(xy["y"])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el.click()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스크롤 하지 않아 화면에 보이지 않아도 클릭은 가능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B165-419E-F89D-60A0-EA98B32A4E91}"/>
              </a:ext>
            </a:extLst>
          </p:cNvPr>
          <p:cNvSpPr txBox="1"/>
          <p:nvPr/>
        </p:nvSpPr>
        <p:spPr>
          <a:xfrm>
            <a:off x="948906" y="448574"/>
            <a:ext cx="436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 코드에 이어서 코딩</a:t>
            </a:r>
          </a:p>
        </p:txBody>
      </p:sp>
    </p:spTree>
    <p:extLst>
      <p:ext uri="{BB962C8B-B14F-4D97-AF65-F5344CB8AC3E}">
        <p14:creationId xmlns:p14="http://schemas.microsoft.com/office/powerpoint/2010/main" val="89335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CEDE89-87C6-7872-C411-ED7E8DE2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641" y="2277064"/>
            <a:ext cx="8045573" cy="43636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0B4E7F-D524-D257-E129-464DA3DA092E}"/>
              </a:ext>
            </a:extLst>
          </p:cNvPr>
          <p:cNvSpPr/>
          <p:nvPr/>
        </p:nvSpPr>
        <p:spPr>
          <a:xfrm>
            <a:off x="4474345" y="2485747"/>
            <a:ext cx="4154749" cy="213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60048-F13B-9693-1B05-4E1511A9F7CC}"/>
              </a:ext>
            </a:extLst>
          </p:cNvPr>
          <p:cNvSpPr txBox="1"/>
          <p:nvPr/>
        </p:nvSpPr>
        <p:spPr>
          <a:xfrm>
            <a:off x="162017" y="446383"/>
            <a:ext cx="11387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#1_1iframe.py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실패하는 경우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br.get('https://www.w3schools.com/tags/tryit.asp?filename=tryhtml5_input_type_radio')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235BAD-06D1-94EA-1516-173E94005B47}"/>
              </a:ext>
            </a:extLst>
          </p:cNvPr>
          <p:cNvCxnSpPr>
            <a:endCxn id="2" idx="0"/>
          </p:cNvCxnSpPr>
          <p:nvPr/>
        </p:nvCxnSpPr>
        <p:spPr>
          <a:xfrm>
            <a:off x="6096000" y="2124353"/>
            <a:ext cx="349188" cy="36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2B3A7A-418F-5BAA-542D-75462F918636}"/>
              </a:ext>
            </a:extLst>
          </p:cNvPr>
          <p:cNvSpPr txBox="1"/>
          <p:nvPr/>
        </p:nvSpPr>
        <p:spPr>
          <a:xfrm>
            <a:off x="162017" y="77051"/>
            <a:ext cx="40195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라디오 버튼 클릭하기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C7011F6F-450C-5CAE-FEDA-572DFF5F42FA}"/>
              </a:ext>
            </a:extLst>
          </p:cNvPr>
          <p:cNvSpPr/>
          <p:nvPr/>
        </p:nvSpPr>
        <p:spPr>
          <a:xfrm>
            <a:off x="382596" y="2949588"/>
            <a:ext cx="2955301" cy="830842"/>
          </a:xfrm>
          <a:prstGeom prst="wedgeRoundRectCallout">
            <a:avLst>
              <a:gd name="adj1" fmla="val 56477"/>
              <a:gd name="adj2" fmla="val -2688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화면은 영어로 보기를 선택한다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한글 보기를 사용할 경우 </a:t>
            </a:r>
            <a:r>
              <a:rPr lang="ko-KR" altLang="en-US" sz="1400" dirty="0" err="1">
                <a:solidFill>
                  <a:schemeClr val="tx1"/>
                </a:solidFill>
              </a:rPr>
              <a:t>엘리먼트를</a:t>
            </a:r>
            <a:r>
              <a:rPr lang="ko-KR" altLang="en-US" sz="1400" dirty="0">
                <a:solidFill>
                  <a:schemeClr val="tx1"/>
                </a:solidFill>
              </a:rPr>
              <a:t> 못 찾는 경우도 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04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47FD88-27E7-1BA5-A386-929E69D2B266}"/>
              </a:ext>
            </a:extLst>
          </p:cNvPr>
          <p:cNvSpPr txBox="1"/>
          <p:nvPr/>
        </p:nvSpPr>
        <p:spPr>
          <a:xfrm>
            <a:off x="573024" y="256032"/>
            <a:ext cx="473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Xpath</a:t>
            </a:r>
            <a:r>
              <a:rPr lang="ko-KR" altLang="en-US" dirty="0"/>
              <a:t>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A5FC4-38F5-25A6-EBA8-9EE7FB38F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01" t="14803" r="1299" b="26995"/>
          <a:stretch/>
        </p:blipFill>
        <p:spPr>
          <a:xfrm>
            <a:off x="1085633" y="773439"/>
            <a:ext cx="8435773" cy="56133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BBE563E-00DB-09F8-C10B-F48CC014F6BD}"/>
              </a:ext>
            </a:extLst>
          </p:cNvPr>
          <p:cNvCxnSpPr>
            <a:cxnSpLocks/>
          </p:cNvCxnSpPr>
          <p:nvPr/>
        </p:nvCxnSpPr>
        <p:spPr>
          <a:xfrm flipH="1">
            <a:off x="3767328" y="1320308"/>
            <a:ext cx="1573313" cy="210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4C058F7-B403-DD72-ECD4-FBBE24B89540}"/>
              </a:ext>
            </a:extLst>
          </p:cNvPr>
          <p:cNvCxnSpPr>
            <a:cxnSpLocks/>
          </p:cNvCxnSpPr>
          <p:nvPr/>
        </p:nvCxnSpPr>
        <p:spPr>
          <a:xfrm flipV="1">
            <a:off x="4218432" y="3108960"/>
            <a:ext cx="2164352" cy="471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58ECA6-6D53-AA87-2C10-86E12E2DC924}"/>
              </a:ext>
            </a:extLst>
          </p:cNvPr>
          <p:cNvCxnSpPr/>
          <p:nvPr/>
        </p:nvCxnSpPr>
        <p:spPr>
          <a:xfrm>
            <a:off x="6696865" y="3429000"/>
            <a:ext cx="487680" cy="515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A676BE-3FAE-2E65-0DF8-036BF55A27A8}"/>
              </a:ext>
            </a:extLst>
          </p:cNvPr>
          <p:cNvCxnSpPr/>
          <p:nvPr/>
        </p:nvCxnSpPr>
        <p:spPr>
          <a:xfrm>
            <a:off x="7723086" y="4559808"/>
            <a:ext cx="982002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2E85F0-2811-77CF-03CD-CCD676D9228A}"/>
              </a:ext>
            </a:extLst>
          </p:cNvPr>
          <p:cNvSpPr/>
          <p:nvPr/>
        </p:nvSpPr>
        <p:spPr>
          <a:xfrm>
            <a:off x="6015926" y="1320308"/>
            <a:ext cx="3414320" cy="11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E01979-882A-D116-5D8A-CF0BE7CD7035}"/>
              </a:ext>
            </a:extLst>
          </p:cNvPr>
          <p:cNvSpPr/>
          <p:nvPr/>
        </p:nvSpPr>
        <p:spPr>
          <a:xfrm>
            <a:off x="6096000" y="1830574"/>
            <a:ext cx="1573313" cy="193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A224A8-8B2B-A45A-517D-165296ACA4DB}"/>
              </a:ext>
            </a:extLst>
          </p:cNvPr>
          <p:cNvSpPr/>
          <p:nvPr/>
        </p:nvSpPr>
        <p:spPr>
          <a:xfrm>
            <a:off x="6291743" y="2116395"/>
            <a:ext cx="2013358" cy="181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02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380F5A-AA0D-FBF5-3783-046ACEA6E080}"/>
              </a:ext>
            </a:extLst>
          </p:cNvPr>
          <p:cNvSpPr txBox="1"/>
          <p:nvPr/>
        </p:nvSpPr>
        <p:spPr>
          <a:xfrm>
            <a:off x="361380" y="944422"/>
            <a:ext cx="1097280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el=br.find_element(By.XPATH,'//*[@id="html"]')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4EC84-C4B9-5753-176C-6ECB7038FAC9}"/>
              </a:ext>
            </a:extLst>
          </p:cNvPr>
          <p:cNvSpPr txBox="1"/>
          <p:nvPr/>
        </p:nvSpPr>
        <p:spPr>
          <a:xfrm>
            <a:off x="632346" y="275208"/>
            <a:ext cx="531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라디오 버튼 가져오기</a:t>
            </a:r>
            <a:r>
              <a:rPr lang="en-US" altLang="ko-KR" dirty="0"/>
              <a:t>-</a:t>
            </a:r>
            <a:r>
              <a:rPr lang="ko-KR" altLang="en-US" dirty="0"/>
              <a:t>앞코드에 이어서 코딩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825DBC-42A6-FC83-F869-F5D298E2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428" y="1447438"/>
            <a:ext cx="5153744" cy="5182323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7D8A1546-283E-9987-7C86-0B45C6550374}"/>
              </a:ext>
            </a:extLst>
          </p:cNvPr>
          <p:cNvSpPr/>
          <p:nvPr/>
        </p:nvSpPr>
        <p:spPr>
          <a:xfrm>
            <a:off x="2992738" y="4310701"/>
            <a:ext cx="2955301" cy="578799"/>
          </a:xfrm>
          <a:prstGeom prst="wedgeRoundRectCallout">
            <a:avLst>
              <a:gd name="adj1" fmla="val 75488"/>
              <a:gd name="adj2" fmla="val -1251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옆과 같이 </a:t>
            </a:r>
            <a:r>
              <a:rPr lang="ko-KR" altLang="en-US" sz="1400" dirty="0" err="1">
                <a:solidFill>
                  <a:schemeClr val="tx1"/>
                </a:solidFill>
              </a:rPr>
              <a:t>엘리맨트를</a:t>
            </a:r>
            <a:r>
              <a:rPr lang="ko-KR" altLang="en-US" sz="1400" dirty="0">
                <a:solidFill>
                  <a:schemeClr val="tx1"/>
                </a:solidFill>
              </a:rPr>
              <a:t> 찾지 못해서 오류가 발생한다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55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731DDA-8497-0F0D-75B0-E9B2062FB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0" t="20655" r="11900" b="57560"/>
          <a:stretch/>
        </p:blipFill>
        <p:spPr>
          <a:xfrm>
            <a:off x="533133" y="637534"/>
            <a:ext cx="6354029" cy="1926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30528-4883-0BC3-1220-F469F4EF6486}"/>
              </a:ext>
            </a:extLst>
          </p:cNvPr>
          <p:cNvSpPr txBox="1"/>
          <p:nvPr/>
        </p:nvSpPr>
        <p:spPr>
          <a:xfrm>
            <a:off x="292608" y="2777954"/>
            <a:ext cx="108021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#1_1iframe.py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성공하는 경우 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br.get('https://www.w3schools.com/tags/tryit.asp?filename=tryhtml5_input_type_radio')</a:t>
            </a:r>
          </a:p>
          <a:p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br.switch_to.frame('iframeResult')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프레임 전환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el=br.find_element(By.XPATH,'//*[@id="html"]')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el.click()</a:t>
            </a:r>
          </a:p>
          <a:p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br.switch_to.default_content()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상위로 빠져나옴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08A02-5027-7F46-F60B-F4335762B58A}"/>
              </a:ext>
            </a:extLst>
          </p:cNvPr>
          <p:cNvSpPr txBox="1"/>
          <p:nvPr/>
        </p:nvSpPr>
        <p:spPr>
          <a:xfrm>
            <a:off x="843379" y="268202"/>
            <a:ext cx="474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프레임 </a:t>
            </a:r>
            <a:r>
              <a:rPr lang="en-US" altLang="ko-KR" dirty="0"/>
              <a:t>id</a:t>
            </a:r>
            <a:r>
              <a:rPr lang="ko-KR" altLang="en-US" dirty="0"/>
              <a:t> 가져오기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6DEA1CEF-B597-2EBB-1450-E1AF6CD508F7}"/>
              </a:ext>
            </a:extLst>
          </p:cNvPr>
          <p:cNvSpPr/>
          <p:nvPr/>
        </p:nvSpPr>
        <p:spPr>
          <a:xfrm>
            <a:off x="5954365" y="1600702"/>
            <a:ext cx="2496001" cy="229862"/>
          </a:xfrm>
          <a:prstGeom prst="wedgeRoundRectCallout">
            <a:avLst>
              <a:gd name="adj1" fmla="val -53433"/>
              <a:gd name="adj2" fmla="val -2688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id</a:t>
            </a:r>
            <a:r>
              <a:rPr lang="ko-KR" altLang="en-US" sz="1400" dirty="0">
                <a:solidFill>
                  <a:schemeClr val="tx1"/>
                </a:solidFill>
              </a:rPr>
              <a:t>값 복사</a:t>
            </a:r>
          </a:p>
        </p:txBody>
      </p:sp>
    </p:spTree>
    <p:extLst>
      <p:ext uri="{BB962C8B-B14F-4D97-AF65-F5344CB8AC3E}">
        <p14:creationId xmlns:p14="http://schemas.microsoft.com/office/powerpoint/2010/main" val="71650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AAD4FA-1E7F-F422-F256-039223781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57200"/>
            <a:ext cx="11182350" cy="594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96BBD6-CBE8-2E65-421C-6E4AD6A52621}"/>
              </a:ext>
            </a:extLst>
          </p:cNvPr>
          <p:cNvSpPr txBox="1"/>
          <p:nvPr/>
        </p:nvSpPr>
        <p:spPr>
          <a:xfrm>
            <a:off x="976544" y="97654"/>
            <a:ext cx="368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93807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highlight>
                  <a:srgbClr val="00FF00"/>
                </a:highlight>
              </a:rPr>
              <a:t>Radio Button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98450" y="783770"/>
            <a:ext cx="749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여러 개중 하나만 선택가능</a:t>
            </a:r>
            <a:r>
              <a:rPr lang="en-US" altLang="ko-KR" b="1" dirty="0"/>
              <a:t>-</a:t>
            </a:r>
            <a:r>
              <a:rPr lang="ko-KR" altLang="en-US" b="1" dirty="0"/>
              <a:t>선택이 안되어 있을 경우 선택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DF4F7D-70B2-3DDE-3334-1C2E85C4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72" y="2824626"/>
            <a:ext cx="4714875" cy="25882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6292E4-2F78-4E15-C7A5-67665EFBA043}"/>
              </a:ext>
            </a:extLst>
          </p:cNvPr>
          <p:cNvSpPr txBox="1"/>
          <p:nvPr/>
        </p:nvSpPr>
        <p:spPr>
          <a:xfrm>
            <a:off x="320420" y="1102578"/>
            <a:ext cx="974579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#2_1radioButton.py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br.maximize_window()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창 최대화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br.get('https://www.w3schools.com/tags/tryit.asp?filename=tryhtml5_input_type_radio')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br.switch_to.frame('iframeResult')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프레임 전환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el=br.find_element(By.XPATH,'//*[@id="html"]')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선택이 안되어 있으면 선택하기</a:t>
            </a:r>
          </a:p>
          <a:p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if el.is_selected() == False:</a:t>
            </a:r>
          </a:p>
          <a:p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print("</a:t>
            </a:r>
            <a:r>
              <a:rPr lang="ko-KR" alt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선택 안되어 있음으로 선택하기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el.click()</a:t>
            </a:r>
          </a:p>
          <a:p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else:</a:t>
            </a:r>
          </a:p>
          <a:p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print("</a:t>
            </a:r>
            <a:r>
              <a:rPr lang="ko-KR" alt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선택 되어 있음으로 아무것도 안함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선택되어 있으면 아무것도 안 하기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if el.is_selected() == False: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    print("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선택 안되어 있음으로 선택하기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    el.click()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else: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    print("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선택 되어 있음으로 아무것도 안함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br.quit()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84636E-B5A5-578C-5151-CFB1FE71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72" y="5755422"/>
            <a:ext cx="4420217" cy="619211"/>
          </a:xfrm>
          <a:prstGeom prst="rect">
            <a:avLst/>
          </a:prstGeom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7A5D655A-940B-B287-B79B-F137814A8230}"/>
              </a:ext>
            </a:extLst>
          </p:cNvPr>
          <p:cNvSpPr/>
          <p:nvPr/>
        </p:nvSpPr>
        <p:spPr>
          <a:xfrm>
            <a:off x="3140699" y="221067"/>
            <a:ext cx="2955301" cy="353553"/>
          </a:xfrm>
          <a:prstGeom prst="wedgeRoundRectCallout">
            <a:avLst>
              <a:gd name="adj1" fmla="val -53433"/>
              <a:gd name="adj2" fmla="val -2688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1_1</a:t>
            </a:r>
            <a:r>
              <a:rPr lang="ko-KR" altLang="en-US" sz="1400" dirty="0">
                <a:solidFill>
                  <a:schemeClr val="tx1"/>
                </a:solidFill>
              </a:rPr>
              <a:t>코드 복사해서 주성해서 사용</a:t>
            </a:r>
          </a:p>
        </p:txBody>
      </p:sp>
    </p:spTree>
    <p:extLst>
      <p:ext uri="{BB962C8B-B14F-4D97-AF65-F5344CB8AC3E}">
        <p14:creationId xmlns:p14="http://schemas.microsoft.com/office/powerpoint/2010/main" val="418724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highlight>
                  <a:srgbClr val="00FF00"/>
                </a:highlight>
              </a:rPr>
              <a:t>CheckBox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98451" y="783770"/>
            <a:ext cx="5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여러 개 선택 가능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FC4634-7929-AF80-F70C-2FC3E4B1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456563"/>
            <a:ext cx="4781550" cy="2457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D2FD5-0FBA-5500-28BB-D049EC35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55" y="1058746"/>
            <a:ext cx="3295650" cy="3771900"/>
          </a:xfrm>
          <a:prstGeom prst="rect">
            <a:avLst/>
          </a:prstGeom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5AFE3E2-DBB0-1A6E-84D7-A824E2515435}"/>
              </a:ext>
            </a:extLst>
          </p:cNvPr>
          <p:cNvSpPr/>
          <p:nvPr/>
        </p:nvSpPr>
        <p:spPr>
          <a:xfrm>
            <a:off x="2511647" y="217714"/>
            <a:ext cx="8160902" cy="369332"/>
          </a:xfrm>
          <a:prstGeom prst="wedgeRoundRectCallout">
            <a:avLst>
              <a:gd name="adj1" fmla="val -53433"/>
              <a:gd name="adj2" fmla="val -2688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인터넷에서 주소나 </a:t>
            </a:r>
            <a:r>
              <a:rPr lang="en-US" altLang="ko-KR" sz="1400" dirty="0" err="1">
                <a:solidFill>
                  <a:schemeClr val="tx1"/>
                </a:solidFill>
              </a:rPr>
              <a:t>xpath</a:t>
            </a:r>
            <a:r>
              <a:rPr lang="ko-KR" altLang="en-US" sz="1400" dirty="0">
                <a:solidFill>
                  <a:schemeClr val="tx1"/>
                </a:solidFill>
              </a:rPr>
              <a:t>등은 소스 코드를 작성하면서 순서대로 복사해서 가져온다 </a:t>
            </a:r>
          </a:p>
        </p:txBody>
      </p:sp>
    </p:spTree>
    <p:extLst>
      <p:ext uri="{BB962C8B-B14F-4D97-AF65-F5344CB8AC3E}">
        <p14:creationId xmlns:p14="http://schemas.microsoft.com/office/powerpoint/2010/main" val="1308883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1989</Words>
  <Application>Microsoft Office PowerPoint</Application>
  <PresentationFormat>와이드스크린</PresentationFormat>
  <Paragraphs>251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Apple SD Gothic Neo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박해옥</dc:creator>
  <cp:lastModifiedBy>박해옥</cp:lastModifiedBy>
  <cp:revision>39</cp:revision>
  <dcterms:created xsi:type="dcterms:W3CDTF">2022-06-21T00:50:58Z</dcterms:created>
  <dcterms:modified xsi:type="dcterms:W3CDTF">2022-12-23T06:19:46Z</dcterms:modified>
</cp:coreProperties>
</file>